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7" r:id="rId4"/>
    <p:sldMasterId id="2147483719" r:id="rId5"/>
    <p:sldMasterId id="2147483663" r:id="rId6"/>
    <p:sldMasterId id="2147483734" r:id="rId7"/>
  </p:sldMasterIdLst>
  <p:notesMasterIdLst>
    <p:notesMasterId r:id="rId11"/>
  </p:notesMasterIdLst>
  <p:handoutMasterIdLst>
    <p:handoutMasterId r:id="rId12"/>
  </p:handoutMasterIdLst>
  <p:sldIdLst>
    <p:sldId id="259" r:id="rId8"/>
    <p:sldId id="258" r:id="rId9"/>
    <p:sldId id="257" r:id="rId10"/>
  </p:sldIdLst>
  <p:sldSz cx="12192000" cy="6858000"/>
  <p:notesSz cx="6858000" cy="9144000"/>
  <p:embeddedFontLst>
    <p:embeddedFont>
      <p:font typeface="Verdana" panose="020B060403050404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D1B"/>
    <a:srgbClr val="676767"/>
    <a:srgbClr val="0030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D97143-98FB-4579-9750-783D5C12E4A2}" v="20" dt="2023-06-13T10:37:38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89" autoAdjust="0"/>
    <p:restoredTop sz="94660"/>
  </p:normalViewPr>
  <p:slideViewPr>
    <p:cSldViewPr snapToGrid="0">
      <p:cViewPr varScale="1">
        <p:scale>
          <a:sx n="83" d="100"/>
          <a:sy n="83" d="100"/>
        </p:scale>
        <p:origin x="1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font" Target="fonts/font7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font" Target="fonts/font2.fntdata"/><Relationship Id="rId22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son, Stephanie (STFC,RAL,ISIS)" userId="fb9e1876-ffcf-45bf-abd9-b21078f88f3e" providerId="ADAL" clId="{9AD97143-98FB-4579-9750-783D5C12E4A2}"/>
    <pc:docChg chg="undo custSel addSld delSld modSld sldOrd addMainMaster delMainMaster modMainMaster">
      <pc:chgData name="Richardson, Stephanie (STFC,RAL,ISIS)" userId="fb9e1876-ffcf-45bf-abd9-b21078f88f3e" providerId="ADAL" clId="{9AD97143-98FB-4579-9750-783D5C12E4A2}" dt="2023-06-13T10:37:38.715" v="172" actId="14826"/>
      <pc:docMkLst>
        <pc:docMk/>
      </pc:docMkLst>
      <pc:sldChg chg="del">
        <pc:chgData name="Richardson, Stephanie (STFC,RAL,ISIS)" userId="fb9e1876-ffcf-45bf-abd9-b21078f88f3e" providerId="ADAL" clId="{9AD97143-98FB-4579-9750-783D5C12E4A2}" dt="2023-06-13T09:44:59.998" v="5" actId="47"/>
        <pc:sldMkLst>
          <pc:docMk/>
          <pc:sldMk cId="1229566265" sldId="256"/>
        </pc:sldMkLst>
      </pc:sldChg>
      <pc:sldChg chg="modSp new mod">
        <pc:chgData name="Richardson, Stephanie (STFC,RAL,ISIS)" userId="fb9e1876-ffcf-45bf-abd9-b21078f88f3e" providerId="ADAL" clId="{9AD97143-98FB-4579-9750-783D5C12E4A2}" dt="2023-06-13T09:57:56.830" v="159" actId="27636"/>
        <pc:sldMkLst>
          <pc:docMk/>
          <pc:sldMk cId="1481826788" sldId="256"/>
        </pc:sldMkLst>
        <pc:spChg chg="mod">
          <ac:chgData name="Richardson, Stephanie (STFC,RAL,ISIS)" userId="fb9e1876-ffcf-45bf-abd9-b21078f88f3e" providerId="ADAL" clId="{9AD97143-98FB-4579-9750-783D5C12E4A2}" dt="2023-06-13T09:57:56.830" v="159" actId="27636"/>
          <ac:spMkLst>
            <pc:docMk/>
            <pc:sldMk cId="1481826788" sldId="256"/>
            <ac:spMk id="4" creationId="{F317514D-CA92-5C28-8A6F-C434B7EF14DE}"/>
          </ac:spMkLst>
        </pc:spChg>
        <pc:spChg chg="mod">
          <ac:chgData name="Richardson, Stephanie (STFC,RAL,ISIS)" userId="fb9e1876-ffcf-45bf-abd9-b21078f88f3e" providerId="ADAL" clId="{9AD97143-98FB-4579-9750-783D5C12E4A2}" dt="2023-06-13T09:57:56.820" v="158" actId="27636"/>
          <ac:spMkLst>
            <pc:docMk/>
            <pc:sldMk cId="1481826788" sldId="256"/>
            <ac:spMk id="5" creationId="{F4CC80D5-0EB8-807C-B0E7-140CDCF28F4C}"/>
          </ac:spMkLst>
        </pc:spChg>
      </pc:sldChg>
      <pc:sldChg chg="new del">
        <pc:chgData name="Richardson, Stephanie (STFC,RAL,ISIS)" userId="fb9e1876-ffcf-45bf-abd9-b21078f88f3e" providerId="ADAL" clId="{9AD97143-98FB-4579-9750-783D5C12E4A2}" dt="2023-06-13T09:50:27.893" v="42" actId="47"/>
        <pc:sldMkLst>
          <pc:docMk/>
          <pc:sldMk cId="3957375093" sldId="256"/>
        </pc:sldMkLst>
      </pc:sldChg>
      <pc:sldChg chg="new del">
        <pc:chgData name="Richardson, Stephanie (STFC,RAL,ISIS)" userId="fb9e1876-ffcf-45bf-abd9-b21078f88f3e" providerId="ADAL" clId="{9AD97143-98FB-4579-9750-783D5C12E4A2}" dt="2023-06-13T09:58:26.490" v="161" actId="47"/>
        <pc:sldMkLst>
          <pc:docMk/>
          <pc:sldMk cId="487648230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27.475" v="169" actId="680"/>
        <pc:sldMkLst>
          <pc:docMk/>
          <pc:sldMk cId="583982086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34.385" v="170" actId="680"/>
        <pc:sldMkLst>
          <pc:docMk/>
          <pc:sldMk cId="3699373884" sldId="258"/>
        </pc:sldMkLst>
      </pc:sldChg>
      <pc:sldChg chg="new">
        <pc:chgData name="Richardson, Stephanie (STFC,RAL,ISIS)" userId="fb9e1876-ffcf-45bf-abd9-b21078f88f3e" providerId="ADAL" clId="{9AD97143-98FB-4579-9750-783D5C12E4A2}" dt="2023-06-13T10:05:37.535" v="171" actId="680"/>
        <pc:sldMkLst>
          <pc:docMk/>
          <pc:sldMk cId="67218123" sldId="259"/>
        </pc:sldMkLst>
      </pc:sldChg>
      <pc:sldChg chg="del">
        <pc:chgData name="Richardson, Stephanie (STFC,RAL,ISIS)" userId="fb9e1876-ffcf-45bf-abd9-b21078f88f3e" providerId="ADAL" clId="{9AD97143-98FB-4579-9750-783D5C12E4A2}" dt="2023-06-13T09:45:00.983" v="6" actId="47"/>
        <pc:sldMkLst>
          <pc:docMk/>
          <pc:sldMk cId="1187316113" sldId="263"/>
        </pc:sldMkLst>
      </pc:sldChg>
      <pc:sldChg chg="new del ord">
        <pc:chgData name="Richardson, Stephanie (STFC,RAL,ISIS)" userId="fb9e1876-ffcf-45bf-abd9-b21078f88f3e" providerId="ADAL" clId="{9AD97143-98FB-4579-9750-783D5C12E4A2}" dt="2023-06-13T09:46:03.793" v="18" actId="47"/>
        <pc:sldMkLst>
          <pc:docMk/>
          <pc:sldMk cId="2346451150" sldId="264"/>
        </pc:sldMkLst>
      </pc:sldChg>
      <pc:sldChg chg="new del ord">
        <pc:chgData name="Richardson, Stephanie (STFC,RAL,ISIS)" userId="fb9e1876-ffcf-45bf-abd9-b21078f88f3e" providerId="ADAL" clId="{9AD97143-98FB-4579-9750-783D5C12E4A2}" dt="2023-06-13T09:46:04.716" v="19" actId="47"/>
        <pc:sldMkLst>
          <pc:docMk/>
          <pc:sldMk cId="869075889" sldId="265"/>
        </pc:sldMkLst>
      </pc:sldChg>
      <pc:sldChg chg="new del ord">
        <pc:chgData name="Richardson, Stephanie (STFC,RAL,ISIS)" userId="fb9e1876-ffcf-45bf-abd9-b21078f88f3e" providerId="ADAL" clId="{9AD97143-98FB-4579-9750-783D5C12E4A2}" dt="2023-06-13T09:46:06.077" v="21" actId="47"/>
        <pc:sldMkLst>
          <pc:docMk/>
          <pc:sldMk cId="3532201644" sldId="266"/>
        </pc:sldMkLst>
      </pc:sldChg>
      <pc:sldChg chg="new del ord">
        <pc:chgData name="Richardson, Stephanie (STFC,RAL,ISIS)" userId="fb9e1876-ffcf-45bf-abd9-b21078f88f3e" providerId="ADAL" clId="{9AD97143-98FB-4579-9750-783D5C12E4A2}" dt="2023-06-13T09:46:05.263" v="20" actId="47"/>
        <pc:sldMkLst>
          <pc:docMk/>
          <pc:sldMk cId="1735777302" sldId="267"/>
        </pc:sldMkLst>
      </pc:sldChg>
      <pc:sldMasterChg chg="modSp mod addSldLayout delSldLayout modSldLayout">
        <pc:chgData name="Richardson, Stephanie (STFC,RAL,ISIS)" userId="fb9e1876-ffcf-45bf-abd9-b21078f88f3e" providerId="ADAL" clId="{9AD97143-98FB-4579-9750-783D5C12E4A2}" dt="2023-06-13T10:04:03.236" v="167" actId="6014"/>
        <pc:sldMasterMkLst>
          <pc:docMk/>
          <pc:sldMasterMk cId="3837374745" sldId="2147483663"/>
        </pc:sldMasterMkLst>
        <pc:picChg chg="mod">
          <ac:chgData name="Richardson, Stephanie (STFC,RAL,ISIS)" userId="fb9e1876-ffcf-45bf-abd9-b21078f88f3e" providerId="ADAL" clId="{9AD97143-98FB-4579-9750-783D5C12E4A2}" dt="2023-06-13T09:55:44.891" v="153" actId="14826"/>
          <ac:picMkLst>
            <pc:docMk/>
            <pc:sldMasterMk cId="3837374745" sldId="2147483663"/>
            <ac:picMk id="7" creationId="{52AB5F44-508E-D5E3-9686-E5DB5331D657}"/>
          </ac:picMkLst>
        </pc:picChg>
        <pc:sldLayoutChg chg="del">
          <pc:chgData name="Richardson, Stephanie (STFC,RAL,ISIS)" userId="fb9e1876-ffcf-45bf-abd9-b21078f88f3e" providerId="ADAL" clId="{9AD97143-98FB-4579-9750-783D5C12E4A2}" dt="2023-06-13T09:58:47.520" v="164" actId="2696"/>
          <pc:sldLayoutMkLst>
            <pc:docMk/>
            <pc:sldMasterMk cId="3837374745" sldId="2147483663"/>
            <pc:sldLayoutMk cId="1028419414" sldId="2147483670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49:08.927" v="36" actId="14100"/>
          <pc:sldLayoutMkLst>
            <pc:docMk/>
            <pc:sldMasterMk cId="3837374745" sldId="2147483663"/>
            <pc:sldLayoutMk cId="1309071196" sldId="2147483671"/>
          </pc:sldLayoutMkLst>
          <pc:spChg chg="mod">
            <ac:chgData name="Richardson, Stephanie (STFC,RAL,ISIS)" userId="fb9e1876-ffcf-45bf-abd9-b21078f88f3e" providerId="ADAL" clId="{9AD97143-98FB-4579-9750-783D5C12E4A2}" dt="2023-06-13T09:49:02.437" v="34" actId="14100"/>
            <ac:spMkLst>
              <pc:docMk/>
              <pc:sldMasterMk cId="3837374745" sldId="2147483663"/>
              <pc:sldLayoutMk cId="1309071196" sldId="2147483671"/>
              <ac:spMk id="3" creationId="{D0882BAE-96E7-8067-F384-6C81451D56C7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5.097" v="35" actId="14100"/>
            <ac:spMkLst>
              <pc:docMk/>
              <pc:sldMasterMk cId="3837374745" sldId="2147483663"/>
              <pc:sldLayoutMk cId="1309071196" sldId="2147483671"/>
              <ac:spMk id="4" creationId="{F017ED95-2655-DA64-A0CC-0DB50CEC6D30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8.927" v="36" actId="14100"/>
            <ac:spMkLst>
              <pc:docMk/>
              <pc:sldMasterMk cId="3837374745" sldId="2147483663"/>
              <pc:sldLayoutMk cId="1309071196" sldId="2147483671"/>
              <ac:spMk id="8" creationId="{57006FAE-DBD1-BA77-7F74-11A8DCE9D304}"/>
            </ac:spMkLst>
          </pc:spChg>
        </pc:sldLayoutChg>
        <pc:sldLayoutChg chg="modSp del mod">
          <pc:chgData name="Richardson, Stephanie (STFC,RAL,ISIS)" userId="fb9e1876-ffcf-45bf-abd9-b21078f88f3e" providerId="ADAL" clId="{9AD97143-98FB-4579-9750-783D5C12E4A2}" dt="2023-06-13T09:49:19.383" v="38" actId="2696"/>
          <pc:sldLayoutMkLst>
            <pc:docMk/>
            <pc:sldMasterMk cId="3837374745" sldId="2147483663"/>
            <pc:sldLayoutMk cId="131455711" sldId="2147483673"/>
          </pc:sldLayoutMkLst>
          <pc:spChg chg="mod">
            <ac:chgData name="Richardson, Stephanie (STFC,RAL,ISIS)" userId="fb9e1876-ffcf-45bf-abd9-b21078f88f3e" providerId="ADAL" clId="{9AD97143-98FB-4579-9750-783D5C12E4A2}" dt="2023-06-13T09:49:17.923" v="37" actId="14100"/>
            <ac:spMkLst>
              <pc:docMk/>
              <pc:sldMasterMk cId="3837374745" sldId="2147483663"/>
              <pc:sldLayoutMk cId="131455711" sldId="2147483673"/>
              <ac:spMk id="3" creationId="{4CC73CB0-95F2-D5D0-1F36-A5C150CB2F7E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9:21.023" v="39" actId="2696"/>
          <pc:sldLayoutMkLst>
            <pc:docMk/>
            <pc:sldMasterMk cId="3837374745" sldId="2147483663"/>
            <pc:sldLayoutMk cId="3491272922" sldId="2147483674"/>
          </pc:sldLayoutMkLst>
        </pc:sldLayoutChg>
        <pc:sldLayoutChg chg="add del mod">
          <pc:chgData name="Richardson, Stephanie (STFC,RAL,ISIS)" userId="fb9e1876-ffcf-45bf-abd9-b21078f88f3e" providerId="ADAL" clId="{9AD97143-98FB-4579-9750-783D5C12E4A2}" dt="2023-06-13T10:04:03.236" v="167" actId="6014"/>
          <pc:sldLayoutMkLst>
            <pc:docMk/>
            <pc:sldMasterMk cId="3837374745" sldId="2147483663"/>
            <pc:sldLayoutMk cId="1238967463" sldId="2147483744"/>
          </pc:sldLayoutMkLst>
        </pc:sldLayoutChg>
      </pc:sldMasterChg>
      <pc:sldMasterChg chg="del addSldLayout delSldLayout modSldLayout sldLayoutOrd">
        <pc:chgData name="Richardson, Stephanie (STFC,RAL,ISIS)" userId="fb9e1876-ffcf-45bf-abd9-b21078f88f3e" providerId="ADAL" clId="{9AD97143-98FB-4579-9750-783D5C12E4A2}" dt="2023-06-13T09:55:33.113" v="151" actId="2696"/>
        <pc:sldMasterMkLst>
          <pc:docMk/>
          <pc:sldMasterMk cId="1988553359" sldId="2147483712"/>
        </pc:sldMasterMkLst>
        <pc:sldLayoutChg chg="del">
          <pc:chgData name="Richardson, Stephanie (STFC,RAL,ISIS)" userId="fb9e1876-ffcf-45bf-abd9-b21078f88f3e" providerId="ADAL" clId="{9AD97143-98FB-4579-9750-783D5C12E4A2}" dt="2023-06-13T09:55:33.102" v="148" actId="2696"/>
          <pc:sldLayoutMkLst>
            <pc:docMk/>
            <pc:sldMasterMk cId="1988553359" sldId="2147483712"/>
            <pc:sldLayoutMk cId="3192206052" sldId="2147483713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4.623" v="27" actId="2696"/>
          <pc:sldLayoutMkLst>
            <pc:docMk/>
            <pc:sldMasterMk cId="1988553359" sldId="2147483712"/>
            <pc:sldLayoutMk cId="2853269508" sldId="2147483714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49" actId="2696"/>
          <pc:sldLayoutMkLst>
            <pc:docMk/>
            <pc:sldMasterMk cId="1988553359" sldId="2147483712"/>
            <pc:sldLayoutMk cId="4126579370" sldId="214748371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5.553" v="28" actId="2696"/>
          <pc:sldLayoutMkLst>
            <pc:docMk/>
            <pc:sldMasterMk cId="1988553359" sldId="2147483712"/>
            <pc:sldLayoutMk cId="2480453323" sldId="2147483716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50" actId="2696"/>
          <pc:sldLayoutMkLst>
            <pc:docMk/>
            <pc:sldMasterMk cId="1988553359" sldId="2147483712"/>
            <pc:sldLayoutMk cId="2368600610" sldId="2147483717"/>
          </pc:sldLayoutMkLst>
        </pc:sldLayoutChg>
        <pc:sldLayoutChg chg="del ord">
          <pc:chgData name="Richardson, Stephanie (STFC,RAL,ISIS)" userId="fb9e1876-ffcf-45bf-abd9-b21078f88f3e" providerId="ADAL" clId="{9AD97143-98FB-4579-9750-783D5C12E4A2}" dt="2023-06-13T09:48:14.183" v="32" actId="2696"/>
          <pc:sldLayoutMkLst>
            <pc:docMk/>
            <pc:sldMasterMk cId="1988553359" sldId="2147483712"/>
            <pc:sldLayoutMk cId="1429509868" sldId="2147483718"/>
          </pc:sldLayoutMkLst>
        </pc:sldLayoutChg>
        <pc:sldLayoutChg chg="new del mod replId">
          <pc:chgData name="Richardson, Stephanie (STFC,RAL,ISIS)" userId="fb9e1876-ffcf-45bf-abd9-b21078f88f3e" providerId="ADAL" clId="{9AD97143-98FB-4579-9750-783D5C12E4A2}" dt="2023-06-13T09:47:51.505" v="31" actId="2696"/>
          <pc:sldLayoutMkLst>
            <pc:docMk/>
            <pc:sldMasterMk cId="1988553359" sldId="2147483712"/>
            <pc:sldLayoutMk cId="2225168723" sldId="2147483734"/>
          </pc:sldLayoutMkLst>
        </pc:sldLayoutChg>
      </pc:sldMasterChg>
      <pc:sldMasterChg chg="mod addSldLayout delSldLayout modSldLayout">
        <pc:chgData name="Richardson, Stephanie (STFC,RAL,ISIS)" userId="fb9e1876-ffcf-45bf-abd9-b21078f88f3e" providerId="ADAL" clId="{9AD97143-98FB-4579-9750-783D5C12E4A2}" dt="2023-06-13T10:00:01.010" v="166"/>
        <pc:sldMasterMkLst>
          <pc:docMk/>
          <pc:sldMasterMk cId="2232557041" sldId="2147483719"/>
        </pc:sldMasterMkLst>
        <pc:sldLayoutChg chg="modSp mod">
          <pc:chgData name="Richardson, Stephanie (STFC,RAL,ISIS)" userId="fb9e1876-ffcf-45bf-abd9-b21078f88f3e" providerId="ADAL" clId="{9AD97143-98FB-4579-9750-783D5C12E4A2}" dt="2023-06-13T09:53:08.643" v="53" actId="14100"/>
          <pc:sldLayoutMkLst>
            <pc:docMk/>
            <pc:sldMasterMk cId="2232557041" sldId="2147483719"/>
            <pc:sldLayoutMk cId="1675949791" sldId="2147483721"/>
          </pc:sldLayoutMkLst>
          <pc:spChg chg="mod">
            <ac:chgData name="Richardson, Stephanie (STFC,RAL,ISIS)" userId="fb9e1876-ffcf-45bf-abd9-b21078f88f3e" providerId="ADAL" clId="{9AD97143-98FB-4579-9750-783D5C12E4A2}" dt="2023-06-13T09:53:02.219" v="51" actId="14100"/>
            <ac:spMkLst>
              <pc:docMk/>
              <pc:sldMasterMk cId="2232557041" sldId="2147483719"/>
              <pc:sldLayoutMk cId="1675949791" sldId="2147483721"/>
              <ac:spMk id="5" creationId="{BCE196B2-446B-C638-E24B-42F7A659B1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8.643" v="53" actId="14100"/>
            <ac:spMkLst>
              <pc:docMk/>
              <pc:sldMasterMk cId="2232557041" sldId="2147483719"/>
              <pc:sldLayoutMk cId="1675949791" sldId="2147483721"/>
              <ac:spMk id="6" creationId="{9E2D15B4-3C1F-6E32-114C-0E3C063437E2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0.202" v="50" actId="14100"/>
            <ac:spMkLst>
              <pc:docMk/>
              <pc:sldMasterMk cId="2232557041" sldId="2147483719"/>
              <pc:sldLayoutMk cId="1675949791" sldId="2147483721"/>
              <ac:spMk id="7" creationId="{6D58FB62-6305-D775-94D1-00380F2AC31D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7:24.373" v="26" actId="2696"/>
          <pc:sldLayoutMkLst>
            <pc:docMk/>
            <pc:sldMasterMk cId="2232557041" sldId="2147483719"/>
            <pc:sldLayoutMk cId="1922209044" sldId="2147483722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0:02.353" v="40" actId="2696"/>
          <pc:sldLayoutMkLst>
            <pc:docMk/>
            <pc:sldMasterMk cId="2232557041" sldId="2147483719"/>
            <pc:sldLayoutMk cId="1863908208" sldId="2147483723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55:17.820" v="147" actId="14100"/>
          <pc:sldLayoutMkLst>
            <pc:docMk/>
            <pc:sldMasterMk cId="2232557041" sldId="2147483719"/>
            <pc:sldLayoutMk cId="1747815310" sldId="2147483724"/>
          </pc:sldLayoutMkLst>
          <pc:spChg chg="mod">
            <ac:chgData name="Richardson, Stephanie (STFC,RAL,ISIS)" userId="fb9e1876-ffcf-45bf-abd9-b21078f88f3e" providerId="ADAL" clId="{9AD97143-98FB-4579-9750-783D5C12E4A2}" dt="2023-06-13T09:55:17.820" v="147" actId="14100"/>
            <ac:spMkLst>
              <pc:docMk/>
              <pc:sldMasterMk cId="2232557041" sldId="2147483719"/>
              <pc:sldLayoutMk cId="1747815310" sldId="2147483724"/>
              <ac:spMk id="4" creationId="{D3A8A21F-2C7D-3EED-D3DE-935B34DCFB6C}"/>
            </ac:spMkLst>
          </pc:spChg>
        </pc:sldLayoutChg>
        <pc:sldLayoutChg chg="mod">
          <pc:chgData name="Richardson, Stephanie (STFC,RAL,ISIS)" userId="fb9e1876-ffcf-45bf-abd9-b21078f88f3e" providerId="ADAL" clId="{9AD97143-98FB-4579-9750-783D5C12E4A2}" dt="2023-06-13T09:52:36.938" v="49" actId="6014"/>
          <pc:sldLayoutMkLst>
            <pc:docMk/>
            <pc:sldMasterMk cId="2232557041" sldId="2147483719"/>
            <pc:sldLayoutMk cId="3910029188" sldId="214748372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4:59.998" v="5" actId="47"/>
          <pc:sldLayoutMkLst>
            <pc:docMk/>
            <pc:sldMasterMk cId="2232557041" sldId="2147483719"/>
            <pc:sldLayoutMk cId="963376447" sldId="2147483726"/>
          </pc:sldLayoutMkLst>
        </pc:sldLayoutChg>
        <pc:sldLayoutChg chg="new del mod">
          <pc:chgData name="Richardson, Stephanie (STFC,RAL,ISIS)" userId="fb9e1876-ffcf-45bf-abd9-b21078f88f3e" providerId="ADAL" clId="{9AD97143-98FB-4579-9750-783D5C12E4A2}" dt="2023-06-13T09:51:18.793" v="46" actId="2696"/>
          <pc:sldLayoutMkLst>
            <pc:docMk/>
            <pc:sldMasterMk cId="2232557041" sldId="2147483719"/>
            <pc:sldLayoutMk cId="2812007920" sldId="2147483726"/>
          </pc:sldLayoutMkLst>
        </pc:sldLayoutChg>
        <pc:sldLayoutChg chg="addSp delSp modSp add mod modTransition">
          <pc:chgData name="Richardson, Stephanie (STFC,RAL,ISIS)" userId="fb9e1876-ffcf-45bf-abd9-b21078f88f3e" providerId="ADAL" clId="{9AD97143-98FB-4579-9750-783D5C12E4A2}" dt="2023-06-13T09:55:09.755" v="146" actId="6014"/>
          <pc:sldLayoutMkLst>
            <pc:docMk/>
            <pc:sldMasterMk cId="2232557041" sldId="2147483719"/>
            <pc:sldLayoutMk cId="3623609204" sldId="2147483726"/>
          </pc:sldLayoutMkLst>
          <pc:spChg chg="add mod">
            <ac:chgData name="Richardson, Stephanie (STFC,RAL,ISIS)" userId="fb9e1876-ffcf-45bf-abd9-b21078f88f3e" providerId="ADAL" clId="{9AD97143-98FB-4579-9750-783D5C12E4A2}" dt="2023-06-13T09:54:20.608" v="129" actId="14100"/>
            <ac:spMkLst>
              <pc:docMk/>
              <pc:sldMasterMk cId="2232557041" sldId="2147483719"/>
              <pc:sldLayoutMk cId="3623609204" sldId="2147483726"/>
              <ac:spMk id="2" creationId="{39A72C94-07DD-E2CA-345A-A35125CE44A6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25.892" v="133" actId="408"/>
            <ac:spMkLst>
              <pc:docMk/>
              <pc:sldMasterMk cId="2232557041" sldId="2147483719"/>
              <pc:sldLayoutMk cId="3623609204" sldId="2147483726"/>
              <ac:spMk id="3" creationId="{1BFA7CDF-E186-FDDF-CF2E-0B3F10DB84DD}"/>
            </ac:spMkLst>
          </pc:spChg>
          <pc:spChg chg="add del">
            <ac:chgData name="Richardson, Stephanie (STFC,RAL,ISIS)" userId="fb9e1876-ffcf-45bf-abd9-b21078f88f3e" providerId="ADAL" clId="{9AD97143-98FB-4579-9750-783D5C12E4A2}" dt="2023-06-13T09:54:32.809" v="134" actId="11529"/>
            <ac:spMkLst>
              <pc:docMk/>
              <pc:sldMasterMk cId="2232557041" sldId="2147483719"/>
              <pc:sldLayoutMk cId="3623609204" sldId="2147483726"/>
              <ac:spMk id="4" creationId="{97D7855A-65D1-22A7-5579-ACA2935602DA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4:22.662" v="132" actId="1038"/>
            <ac:spMkLst>
              <pc:docMk/>
              <pc:sldMasterMk cId="2232557041" sldId="2147483719"/>
              <pc:sldLayoutMk cId="3623609204" sldId="2147483726"/>
              <ac:spMk id="6" creationId="{9E2D15B4-3C1F-6E32-114C-0E3C063437E2}"/>
            </ac:spMkLst>
          </pc:spChg>
          <pc:spChg chg="del">
            <ac:chgData name="Richardson, Stephanie (STFC,RAL,ISIS)" userId="fb9e1876-ffcf-45bf-abd9-b21078f88f3e" providerId="ADAL" clId="{9AD97143-98FB-4579-9750-783D5C12E4A2}" dt="2023-06-13T09:53:29.553" v="56" actId="478"/>
            <ac:spMkLst>
              <pc:docMk/>
              <pc:sldMasterMk cId="2232557041" sldId="2147483719"/>
              <pc:sldLayoutMk cId="3623609204" sldId="2147483726"/>
              <ac:spMk id="7" creationId="{6D58FB62-6305-D775-94D1-00380F2AC31D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56.659" v="145" actId="14100"/>
            <ac:spMkLst>
              <pc:docMk/>
              <pc:sldMasterMk cId="2232557041" sldId="2147483719"/>
              <pc:sldLayoutMk cId="3623609204" sldId="2147483726"/>
              <ac:spMk id="8" creationId="{4A93167B-5805-9EBB-6E54-360D545AFA1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2652264531" sldId="2147483754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4" creationId="{B7783C9B-D14B-899C-B084-D233E5CF9D89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5" creationId="{2E2C38EF-93AE-9214-FDFE-009AE71CD7A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6" creationId="{4E881CBA-3EB3-43A7-D2FA-2410CF2BAE2D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831121784" sldId="2147483755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4" creationId="{0311ECD2-7228-FC6F-D057-E1D381721D2D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5" creationId="{A0501347-B148-1746-115D-B3672939A7E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6" creationId="{E474C7FE-56F7-317A-6A29-7F808D2B3C8A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672187643" sldId="2147483756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4" creationId="{DC61FB1F-7BDA-DC86-9EF3-DB36350C8D2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5" creationId="{C77E4339-5CB2-7EDB-C9AA-C007FA14F698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6" creationId="{1B47BCC8-EC59-1A12-7C24-DEA423BC7F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546897535" sldId="2147483757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5" creationId="{C400EE24-2BFB-8E46-2E66-3BA36D59A1CA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6" creationId="{F5F2556D-B5E1-EF44-908B-500C8837B6D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7" creationId="{36B4910F-1642-C042-4D26-BC4F3A55A63E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075672927" sldId="2147483758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7" creationId="{CF70523E-13BC-6AF4-F44B-1E81F5078040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8" creationId="{22ACC21D-81ED-0C7F-2CF7-CFDE23016EB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9" creationId="{A75BA4D1-1395-871F-083F-CCC3ADAA76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07841998" sldId="2147483759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3" creationId="{ACA4210A-8AD6-DB76-6435-6F1565CF23B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4" creationId="{E65DFFE2-973C-8808-2027-0A0826D0678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5" creationId="{2827C7D8-7501-4918-C3A4-210FC2D1AD31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528458597" sldId="2147483760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5" creationId="{0BBF7D06-9178-0519-324E-D3FAE1553A1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6" creationId="{DDED0C21-14CC-0A4D-09D2-207115B3D4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7" creationId="{094D343D-82C5-3AAA-AADD-2197F991E673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264549565" sldId="2147483761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5" creationId="{687748DA-A10C-6B03-FEDA-D99AE6E85A9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6" creationId="{5009BA5F-3B12-9A62-2D70-80CF77B9951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7" creationId="{361A75CB-A493-E2D5-0C56-6C9F25C86CA4}"/>
            </ac:spMkLst>
          </pc:spChg>
        </pc:sldLayoutChg>
      </pc:sldMasterChg>
      <pc:sldMasterChg chg="modSp mod modSldLayout">
        <pc:chgData name="Richardson, Stephanie (STFC,RAL,ISIS)" userId="fb9e1876-ffcf-45bf-abd9-b21078f88f3e" providerId="ADAL" clId="{9AD97143-98FB-4579-9750-783D5C12E4A2}" dt="2023-06-13T10:37:38.715" v="172" actId="14826"/>
        <pc:sldMasterMkLst>
          <pc:docMk/>
          <pc:sldMasterMk cId="3796829732" sldId="2147483727"/>
        </pc:sldMasterMkLst>
        <pc:picChg chg="mod">
          <ac:chgData name="Richardson, Stephanie (STFC,RAL,ISIS)" userId="fb9e1876-ffcf-45bf-abd9-b21078f88f3e" providerId="ADAL" clId="{9AD97143-98FB-4579-9750-783D5C12E4A2}" dt="2023-06-13T10:37:38.715" v="172" actId="14826"/>
          <ac:picMkLst>
            <pc:docMk/>
            <pc:sldMasterMk cId="3796829732" sldId="2147483727"/>
            <ac:picMk id="4" creationId="{C5EE97D3-004E-241C-1F4D-DA2001CE0425}"/>
          </ac:picMkLst>
        </pc:picChg>
        <pc:sldLayoutChg chg="mod">
          <pc:chgData name="Richardson, Stephanie (STFC,RAL,ISIS)" userId="fb9e1876-ffcf-45bf-abd9-b21078f88f3e" providerId="ADAL" clId="{9AD97143-98FB-4579-9750-783D5C12E4A2}" dt="2023-06-13T09:47:07.019" v="25" actId="6014"/>
          <pc:sldLayoutMkLst>
            <pc:docMk/>
            <pc:sldMasterMk cId="3796829732" sldId="2147483727"/>
            <pc:sldLayoutMk cId="1361455900" sldId="2147483733"/>
          </pc:sldLayoutMkLst>
        </pc:sldLayoutChg>
      </pc:sldMasterChg>
      <pc:sldMasterChg chg="new del mod addSldLayout delSldLayout">
        <pc:chgData name="Richardson, Stephanie (STFC,RAL,ISIS)" userId="fb9e1876-ffcf-45bf-abd9-b21078f88f3e" providerId="ADAL" clId="{9AD97143-98FB-4579-9750-783D5C12E4A2}" dt="2023-06-13T09:50:58.333" v="44" actId="6938"/>
        <pc:sldMasterMkLst>
          <pc:docMk/>
          <pc:sldMasterMk cId="2547378874" sldId="2147483734"/>
        </pc:sldMasterMkLst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73839450" sldId="2147483735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467079635" sldId="2147483736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81842932" sldId="2147483737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509497509" sldId="2147483738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04118082" sldId="2147483739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458179380" sldId="2147483740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74716688" sldId="2147483741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545531455" sldId="2147483742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60352868" sldId="2147483743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5583450" sldId="2147483744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583740436" sldId="2147483745"/>
          </pc:sldLayoutMkLst>
        </pc:sldLayoutChg>
      </pc:sldMasterChg>
      <pc:sldMasterChg chg="add mod addSldLayout delSldLayout modSldLayout">
        <pc:chgData name="Richardson, Stephanie (STFC,RAL,ISIS)" userId="fb9e1876-ffcf-45bf-abd9-b21078f88f3e" providerId="ADAL" clId="{9AD97143-98FB-4579-9750-783D5C12E4A2}" dt="2023-06-13T10:04:22.250" v="168" actId="6014"/>
        <pc:sldMasterMkLst>
          <pc:docMk/>
          <pc:sldMasterMk cId="3562387349" sldId="2147483734"/>
        </pc:sldMasterMkLst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79747361" sldId="2147483735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80950474" sldId="2147483736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187053031" sldId="2147483737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905161976" sldId="2147483738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538624153" sldId="2147483739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831710968" sldId="2147483740"/>
          </pc:sldLayoutMkLst>
        </pc:sldLayoutChg>
        <pc:sldLayoutChg chg="add del mod replId">
          <pc:chgData name="Richardson, Stephanie (STFC,RAL,ISIS)" userId="fb9e1876-ffcf-45bf-abd9-b21078f88f3e" providerId="ADAL" clId="{9AD97143-98FB-4579-9750-783D5C12E4A2}" dt="2023-06-13T09:58:53.153" v="165" actId="2696"/>
          <pc:sldLayoutMkLst>
            <pc:docMk/>
            <pc:sldMasterMk cId="3562387349" sldId="2147483734"/>
            <pc:sldLayoutMk cId="532212873" sldId="2147483741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539774327" sldId="2147483742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219480384" sldId="2147483743"/>
          </pc:sldLayoutMkLst>
        </pc:sldLayoutChg>
        <pc:sldLayoutChg chg="mod">
          <pc:chgData name="Richardson, Stephanie (STFC,RAL,ISIS)" userId="fb9e1876-ffcf-45bf-abd9-b21078f88f3e" providerId="ADAL" clId="{9AD97143-98FB-4579-9750-783D5C12E4A2}" dt="2023-06-13T10:04:22.250" v="168" actId="6014"/>
          <pc:sldLayoutMkLst>
            <pc:docMk/>
            <pc:sldMasterMk cId="3562387349" sldId="2147483734"/>
            <pc:sldLayoutMk cId="3840627009" sldId="214748374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C82ED0-7452-4354-A24E-35FB24BF9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969E9-2182-2FF9-A02F-A1842CE2A4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66A77-BC89-4E24-A414-B6543411FF58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84D48-5E89-47EA-5EE7-5780CF041D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9F5C8-55D8-4294-92FA-96C28702B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A80C6-5E9B-493C-B5B8-6FAC8DE86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83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A0209-BAD0-4923-92A8-B5C4299C5F50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803BAF-D5EE-44C0-B08E-5E2F5C8892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7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136145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89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5672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41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45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549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967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5305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932876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22252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2777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780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6707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900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134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9794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3157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150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071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1991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6270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28347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6759497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155470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9163027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843107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3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50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0530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1619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6241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17109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9774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6236092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948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747815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39100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64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12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18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" y="0"/>
            <a:ext cx="12190811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79682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2325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6" r:id="rId3"/>
    <p:sldLayoutId id="2147483724" r:id="rId4"/>
    <p:sldLayoutId id="2147483725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737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38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2" r:id="rId12"/>
    <p:sldLayoutId id="214748374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66699" y="365125"/>
            <a:ext cx="11756303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2400" dirty="0" smtClean="0"/>
              <a:t>Personal </a:t>
            </a:r>
            <a:r>
              <a:rPr lang="en-GB" sz="2400" dirty="0" smtClean="0"/>
              <a:t>Intro and Work Ex Benefits</a:t>
            </a:r>
            <a:endParaRPr lang="en-GB" sz="2400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-139701" y="1503075"/>
            <a:ext cx="1152683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Hobbies</a:t>
            </a:r>
          </a:p>
          <a:p>
            <a:pPr lvl="1"/>
            <a:r>
              <a:rPr lang="en-GB" dirty="0" smtClean="0"/>
              <a:t>Sports</a:t>
            </a:r>
          </a:p>
          <a:p>
            <a:pPr lvl="1"/>
            <a:r>
              <a:rPr lang="en-GB" dirty="0" smtClean="0"/>
              <a:t>Gaming</a:t>
            </a:r>
          </a:p>
          <a:p>
            <a:pPr lvl="1"/>
            <a:r>
              <a:rPr lang="en-GB" dirty="0" smtClean="0"/>
              <a:t>Music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pPr marL="457200" lvl="1" indent="0">
              <a:buNone/>
            </a:pPr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Benefits</a:t>
            </a:r>
          </a:p>
          <a:p>
            <a:pPr lvl="1"/>
            <a:r>
              <a:rPr lang="en-GB" dirty="0" smtClean="0"/>
              <a:t>Improved my Teamwork and Communication</a:t>
            </a:r>
          </a:p>
          <a:p>
            <a:pPr lvl="1"/>
            <a:r>
              <a:rPr lang="en-GB" dirty="0" smtClean="0"/>
              <a:t>Helped me understand more about what I want to do in</a:t>
            </a:r>
          </a:p>
          <a:p>
            <a:pPr marL="457200" lvl="1" indent="0">
              <a:buNone/>
            </a:pPr>
            <a:r>
              <a:rPr lang="en-GB" dirty="0" smtClean="0"/>
              <a:t>    the future</a:t>
            </a:r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5668" y="176716"/>
            <a:ext cx="2372056" cy="20222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8876" y="176716"/>
            <a:ext cx="2963056" cy="19172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033429">
            <a:off x="10344531" y="2295578"/>
            <a:ext cx="1362265" cy="1962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7926" y="2487416"/>
            <a:ext cx="1790950" cy="18100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65334" y="4648298"/>
            <a:ext cx="2604654" cy="1784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18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66700" y="428499"/>
            <a:ext cx="10932437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dirty="0" smtClean="0"/>
              <a:t>Stage 1 Project: Loss Finders</a:t>
            </a:r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6844" y="1385214"/>
            <a:ext cx="10261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GB" dirty="0" smtClean="0"/>
          </a:p>
          <a:p>
            <a:pPr lvl="1"/>
            <a:endParaRPr lang="en-GB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900" y="255453"/>
            <a:ext cx="4090418" cy="3158936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-84282" y="1258743"/>
            <a:ext cx="10261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My Tasks</a:t>
            </a:r>
          </a:p>
          <a:p>
            <a:pPr lvl="1"/>
            <a:r>
              <a:rPr lang="en-GB" dirty="0" smtClean="0"/>
              <a:t>Documentation of code</a:t>
            </a:r>
          </a:p>
          <a:p>
            <a:pPr lvl="1"/>
            <a:r>
              <a:rPr lang="en-GB" dirty="0" smtClean="0"/>
              <a:t>Testing </a:t>
            </a:r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  <a:p>
            <a:pPr marL="457200" lvl="1" indent="0">
              <a:buNone/>
            </a:pPr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What I learnt</a:t>
            </a:r>
          </a:p>
          <a:p>
            <a:pPr lvl="1"/>
            <a:r>
              <a:rPr lang="en-GB" dirty="0" smtClean="0"/>
              <a:t>Much harder than I previously thought</a:t>
            </a:r>
          </a:p>
          <a:p>
            <a:pPr lvl="1"/>
            <a:r>
              <a:rPr lang="en-GB" dirty="0" smtClean="0"/>
              <a:t>Importance of teamwork </a:t>
            </a:r>
            <a:endParaRPr lang="en-GB" dirty="0"/>
          </a:p>
          <a:p>
            <a:pPr marL="457200" lvl="1" indent="0">
              <a:buNone/>
            </a:pPr>
            <a:endParaRPr lang="en-GB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endParaRPr lang="en-GB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8955" y="3839261"/>
            <a:ext cx="5130615" cy="2755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73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66699" y="365125"/>
            <a:ext cx="10932437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dirty="0" smtClean="0"/>
              <a:t>Stage 2 Project: LED Display</a:t>
            </a:r>
            <a:endParaRPr lang="en-GB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-84282" y="1258743"/>
            <a:ext cx="10261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GB" dirty="0" smtClean="0"/>
          </a:p>
          <a:p>
            <a:pPr marL="457200" lvl="1" indent="0">
              <a:buNone/>
            </a:pPr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My Tasks</a:t>
            </a: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GB" dirty="0" smtClean="0"/>
              <a:t>Designing </a:t>
            </a:r>
            <a:r>
              <a:rPr lang="en-GB" dirty="0" smtClean="0"/>
              <a:t>the GUI</a:t>
            </a:r>
          </a:p>
          <a:p>
            <a:pPr lvl="1"/>
            <a:r>
              <a:rPr lang="en-GB" dirty="0" smtClean="0"/>
              <a:t>Creating the GUI</a:t>
            </a:r>
          </a:p>
          <a:p>
            <a:pPr lvl="1"/>
            <a:r>
              <a:rPr lang="en-GB" dirty="0" smtClean="0"/>
              <a:t>Implementing the </a:t>
            </a:r>
            <a:r>
              <a:rPr lang="en-GB" dirty="0" smtClean="0"/>
              <a:t>GUI into python</a:t>
            </a:r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 smtClean="0"/>
          </a:p>
          <a:p>
            <a:pPr marL="457200" lvl="1" indent="0">
              <a:buNone/>
            </a:pPr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What I learnt</a:t>
            </a:r>
          </a:p>
          <a:p>
            <a:pPr lvl="1"/>
            <a:r>
              <a:rPr lang="en-GB" dirty="0" smtClean="0"/>
              <a:t>Importance of non-coding based tasks</a:t>
            </a:r>
            <a:endParaRPr lang="en-GB" dirty="0"/>
          </a:p>
          <a:p>
            <a:pPr marL="457200" lvl="1" indent="0">
              <a:buNone/>
            </a:pPr>
            <a:endParaRPr lang="en-GB" dirty="0" smtClean="0"/>
          </a:p>
          <a:p>
            <a:pPr marL="457200" lvl="1" indent="0">
              <a:buNone/>
            </a:pPr>
            <a:endParaRPr lang="en-GB" dirty="0" smtClean="0"/>
          </a:p>
          <a:p>
            <a:pPr lvl="1"/>
            <a:endParaRPr lang="en-GB" dirty="0" smtClean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415" y="1062470"/>
            <a:ext cx="5867126" cy="454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82086"/>
      </p:ext>
    </p:extLst>
  </p:cSld>
  <p:clrMapOvr>
    <a:masterClrMapping/>
  </p:clrMapOvr>
</p:sld>
</file>

<file path=ppt/theme/theme1.xml><?xml version="1.0" encoding="utf-8"?>
<a:theme xmlns:a="http://schemas.openxmlformats.org/drawingml/2006/main" name="1_Title slide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riangle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Pattern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Blank Layout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367b676-3231-4229-b246-27e36f6a6ea0" xsi:nil="true"/>
    <lcf76f155ced4ddcb4097134ff3c332f xmlns="7a6c5452-7205-4e2c-a322-0d36e47a4095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2453390EE4BA43A5D6133E94472E90" ma:contentTypeVersion="15" ma:contentTypeDescription="Create a new document." ma:contentTypeScope="" ma:versionID="bf9a459e8024347ae04296c47f65ae2e">
  <xsd:schema xmlns:xsd="http://www.w3.org/2001/XMLSchema" xmlns:xs="http://www.w3.org/2001/XMLSchema" xmlns:p="http://schemas.microsoft.com/office/2006/metadata/properties" xmlns:ns2="7a6c5452-7205-4e2c-a322-0d36e47a4095" xmlns:ns3="4367b676-3231-4229-b246-27e36f6a6ea0" targetNamespace="http://schemas.microsoft.com/office/2006/metadata/properties" ma:root="true" ma:fieldsID="0f8ea69ac4388d4ebd7708f2aa0601ea" ns2:_="" ns3:_="">
    <xsd:import namespace="7a6c5452-7205-4e2c-a322-0d36e47a4095"/>
    <xsd:import namespace="4367b676-3231-4229-b246-27e36f6a6e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c5452-7205-4e2c-a322-0d36e47a4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fe07c91c-676c-4292-ab42-0332d43006d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67b676-3231-4229-b246-27e36f6a6ea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5bb8876-a7eb-42f8-850b-785a27f532ba}" ma:internalName="TaxCatchAll" ma:showField="CatchAllData" ma:web="4367b676-3231-4229-b246-27e36f6a6e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435EA1-87F7-4138-8D7D-EAF9392208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C07CB7-51EF-466B-89DC-FA27AC50FA39}">
  <ds:schemaRefs>
    <ds:schemaRef ds:uri="http://purl.org/dc/terms/"/>
    <ds:schemaRef ds:uri="7a6c5452-7205-4e2c-a322-0d36e47a4095"/>
    <ds:schemaRef ds:uri="http://schemas.microsoft.com/office/infopath/2007/PartnerControls"/>
    <ds:schemaRef ds:uri="http://schemas.microsoft.com/office/2006/metadata/properties"/>
    <ds:schemaRef ds:uri="http://purl.org/dc/elements/1.1/"/>
    <ds:schemaRef ds:uri="4367b676-3231-4229-b246-27e36f6a6ea0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198689B-A5D0-4808-98CD-B31351CC1C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6c5452-7205-4e2c-a322-0d36e47a4095"/>
    <ds:schemaRef ds:uri="4367b676-3231-4229-b246-27e36f6a6e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81</Words>
  <Application>Microsoft Office PowerPoint</Application>
  <PresentationFormat>Widescreen</PresentationFormat>
  <Paragraphs>47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Verdana</vt:lpstr>
      <vt:lpstr>Calibri</vt:lpstr>
      <vt:lpstr>1_Title slide</vt:lpstr>
      <vt:lpstr>2_Triangles</vt:lpstr>
      <vt:lpstr>3_Pattern</vt:lpstr>
      <vt:lpstr>4_Blank Layouts</vt:lpstr>
      <vt:lpstr>PowerPoint Presentation</vt:lpstr>
      <vt:lpstr>PowerPoint Presentation</vt:lpstr>
      <vt:lpstr>PowerPoint Presentation</vt:lpstr>
    </vt:vector>
  </TitlesOfParts>
  <Company>Science and Technology Facilities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Richardson, Stephanie (STFC,RAL,ISIS)</dc:creator>
  <cp:lastModifiedBy>Wankhede, Rishabh (-,RAL,ISIS)</cp:lastModifiedBy>
  <cp:revision>31</cp:revision>
  <dcterms:created xsi:type="dcterms:W3CDTF">2023-01-10T12:41:06Z</dcterms:created>
  <dcterms:modified xsi:type="dcterms:W3CDTF">2023-07-07T08:29:13Z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0x010100FC2453390EE4BA43A5D6133E94472E90</vt:lpwstr>
  </property>
</Properties>
</file>